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C882E-F527-4BE0-BCFC-17A948869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E6D6BC-F2CB-4611-B1B4-04BA79F4C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6564A8-2557-4BA7-A84C-9C156707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DA4C8CB-9DC0-4255-9B34-A0CCD3C2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9A5B1E-2E4B-4439-A48C-273A0D92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19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02242-1E60-47C5-88A8-63F85957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30B4F5B-30A7-40C9-A38E-5FF9A1789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77A5A9-56BA-49C5-828F-A0C70434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E6D156-CCD8-442F-ADAB-02606642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640F6C-A178-464E-868C-E58C5B4D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80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0CCEE9A-896A-4A4E-A933-A32C7D410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5EE4931-7ECB-4A8C-A56B-73FE98682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D30BF6-CA0F-4570-9C66-E9438778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30369B-AFB8-4516-84E0-1C5BDBED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796D1D-EAB3-4C7C-8D07-B7C74497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35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0D9783-6134-4889-A4DD-CCA02D51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2721B6-F0BF-4365-8DE7-BECBB61E9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6849B9-4ACB-449A-B452-6879FF8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804C66-AA2E-4B4D-B65C-4AAD9AC9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5C45B04-6A4C-4D7F-8036-D77F428A2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743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37D0F-C859-4559-B340-4A72AB74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48FCE9-20F4-4363-8150-1EF799D5F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FF90E5-A817-4984-ADF6-ACF0C40E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50547D-C965-4CDD-A41A-A8993D28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3A4FE70-C13D-4485-B1F7-4521A5B8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56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5FD0BF-BD8A-43C0-94FA-B23CDDE2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1AD1C7-1EE1-45FE-B952-457FCEC22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1E5D145-4FA8-4F09-B527-8D67116CC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24864D5-135E-4DB0-8A69-09B3DB0D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2DE6CF-379B-40B5-B8AC-BF7652B3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C0F2AD1-A755-4003-A08C-31215124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62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43E1AA-D543-4E2B-9C2A-AAA48936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19141B-8BE2-4255-8353-21747C87C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5D13BBD-5BB7-46F0-8338-72ADEC127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78CA80E-1BB0-449F-96ED-2615806E1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7E10927-BF86-4F8D-823A-0F6CB82E2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19812FF-F758-4F87-A237-F28E4850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914A729-2DE7-451B-9571-3D86CB289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E4CF738-FB6B-4ED6-88DF-446DF1AB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3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C12E8B-AA52-40D7-8218-5C57C0CD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30F5EEB-85B8-472C-9468-7D4B91F5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31E3A6B-619A-4DE2-8005-DA163D9E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3F95092-9007-45DE-A931-341519F3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834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8A6A9FE-F043-4C79-A8A6-B4BC30F7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3C43594-3E4B-4344-93A2-2E7F0558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1DFD745-2757-46D7-9AE2-F20B6879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29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6DBE46-61C9-4086-99B4-0D247206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E32265-B616-40F0-B98D-5BB780F4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BD122E-61B5-4FF2-88FF-75B870B7D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5E98F05-F08B-4472-9E2A-8A6E5978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9EEA6C3-D42E-44BE-8511-860B8EC3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B5D4204-A002-4567-A1C7-B063B4FF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09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202FB-46FD-4A1E-A2AC-4D68DDED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FB5B37B-1BA2-4AA6-9DA5-70D210898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FB97A8F-E75B-40C9-968D-4EBA58236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F84B083-5712-4F23-8963-A0B8F852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4B18C8D-212C-4F6C-B737-25FE9C21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B6A7194-3FB8-486A-8E9E-AEE770CF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61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95D54A8-2F63-4020-9B2C-2F89251C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6F8048-D5D0-482D-A672-F16BB1A49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31DDFC-C402-43EC-A164-589D2B5B3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54191-2047-4D67-829A-196DFC0CE11B}" type="datetimeFigureOut">
              <a:rPr lang="hr-HR" smtClean="0"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75ECAD2-38C5-484F-A7AA-7914A938C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51216F-A245-4E80-A558-6A8D95C79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4C37-3702-4101-A454-7A2DD42EB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31E19C2-E12B-445D-AF3E-F1C89C87A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46590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D1746A9C-697D-48A8-A6D7-FCB7712B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endParaRPr lang="hr-HR" sz="360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C651F77-8D42-413A-AFDA-16652129A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83"/>
            <a:ext cx="12192000" cy="6862783"/>
          </a:xfrm>
        </p:spPr>
      </p:pic>
    </p:spTree>
    <p:extLst>
      <p:ext uri="{BB962C8B-B14F-4D97-AF65-F5344CB8AC3E}">
        <p14:creationId xmlns:p14="http://schemas.microsoft.com/office/powerpoint/2010/main" val="407108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E7029-2D9C-4F3F-A665-222C11BEA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7FD25C-C2C4-4906-845D-9ACE5B0C4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hr-HR"/>
          </a:p>
        </p:txBody>
      </p:sp>
      <p:pic>
        <p:nvPicPr>
          <p:cNvPr id="9" name="Slika 8" descr="Slika na kojoj se prikazuje osoba, tlo, zgrada, na otvorenom&#10;&#10;Opis je generiran uz vrlo visoku pouzdanost">
            <a:extLst>
              <a:ext uri="{FF2B5EF4-FFF2-40B4-BE49-F238E27FC236}">
                <a16:creationId xmlns:a16="http://schemas.microsoft.com/office/drawing/2014/main" id="{3FF7355F-A2A4-4387-A9AB-D4646AB04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3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Široki zaslon</PresentationFormat>
  <Paragraphs>0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Mateja</dc:creator>
  <cp:lastModifiedBy>Tihomir</cp:lastModifiedBy>
  <cp:revision>4</cp:revision>
  <dcterms:created xsi:type="dcterms:W3CDTF">2018-07-04T14:38:58Z</dcterms:created>
  <dcterms:modified xsi:type="dcterms:W3CDTF">2021-10-01T13:36:55Z</dcterms:modified>
</cp:coreProperties>
</file>